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A37FE-4E85-48CF-98D2-9F1022AB45E5}" type="datetimeFigureOut">
              <a:rPr lang="en-US" smtClean="0"/>
              <a:t>9/22/2009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4FEB7-6CDA-40F3-B0D4-519C29208737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4FEB7-6CDA-40F3-B0D4-519C29208737}" type="slidenum">
              <a:rPr lang="en-NZ" smtClean="0"/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4FEB7-6CDA-40F3-B0D4-519C29208737}" type="slidenum">
              <a:rPr lang="en-NZ" smtClean="0"/>
              <a:t>2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4FEB7-6CDA-40F3-B0D4-519C29208737}" type="slidenum">
              <a:rPr lang="en-NZ" smtClean="0"/>
              <a:t>3</a:t>
            </a:fld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4FEB7-6CDA-40F3-B0D4-519C29208737}" type="slidenum">
              <a:rPr lang="en-NZ" smtClean="0"/>
              <a:t>4</a:t>
            </a:fld>
            <a:endParaRPr lang="en-N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4FEB7-6CDA-40F3-B0D4-519C29208737}" type="slidenum">
              <a:rPr lang="en-NZ" smtClean="0"/>
              <a:t>5</a:t>
            </a:fld>
            <a:endParaRPr lang="en-N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4FEB7-6CDA-40F3-B0D4-519C29208737}" type="slidenum">
              <a:rPr lang="en-NZ" smtClean="0"/>
              <a:t>6</a:t>
            </a:fld>
            <a:endParaRPr lang="en-N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4FEB7-6CDA-40F3-B0D4-519C29208737}" type="slidenum">
              <a:rPr lang="en-NZ" smtClean="0"/>
              <a:t>7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864E-2A32-4B04-905D-EDFE4D5EC1B8}" type="datetimeFigureOut">
              <a:rPr lang="en-US" smtClean="0"/>
              <a:t>9/22/2009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9FADCCD-4CAB-436E-A183-F42853D39161}" type="slidenum">
              <a:rPr lang="en-NZ" smtClean="0"/>
              <a:t>‹#›</a:t>
            </a:fld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864E-2A32-4B04-905D-EDFE4D5EC1B8}" type="datetimeFigureOut">
              <a:rPr lang="en-US" smtClean="0"/>
              <a:t>9/22/2009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DCCD-4CAB-436E-A183-F42853D3916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864E-2A32-4B04-905D-EDFE4D5EC1B8}" type="datetimeFigureOut">
              <a:rPr lang="en-US" smtClean="0"/>
              <a:t>9/22/2009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DCCD-4CAB-436E-A183-F42853D3916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864E-2A32-4B04-905D-EDFE4D5EC1B8}" type="datetimeFigureOut">
              <a:rPr lang="en-US" smtClean="0"/>
              <a:t>9/22/2009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DCCD-4CAB-436E-A183-F42853D39161}" type="slidenum">
              <a:rPr lang="en-NZ" smtClean="0"/>
              <a:t>‹#›</a:t>
            </a:fld>
            <a:endParaRPr lang="en-NZ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864E-2A32-4B04-905D-EDFE4D5EC1B8}" type="datetimeFigureOut">
              <a:rPr lang="en-US" smtClean="0"/>
              <a:t>9/22/2009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NZ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9FADCCD-4CAB-436E-A183-F42853D39161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864E-2A32-4B04-905D-EDFE4D5EC1B8}" type="datetimeFigureOut">
              <a:rPr lang="en-US" smtClean="0"/>
              <a:t>9/22/2009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DCCD-4CAB-436E-A183-F42853D39161}" type="slidenum">
              <a:rPr lang="en-NZ" smtClean="0"/>
              <a:t>‹#›</a:t>
            </a:fld>
            <a:endParaRPr lang="en-N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864E-2A32-4B04-905D-EDFE4D5EC1B8}" type="datetimeFigureOut">
              <a:rPr lang="en-US" smtClean="0"/>
              <a:t>9/22/2009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DCCD-4CAB-436E-A183-F42853D39161}" type="slidenum">
              <a:rPr lang="en-NZ" smtClean="0"/>
              <a:t>‹#›</a:t>
            </a:fld>
            <a:endParaRPr lang="en-NZ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864E-2A32-4B04-905D-EDFE4D5EC1B8}" type="datetimeFigureOut">
              <a:rPr lang="en-US" smtClean="0"/>
              <a:t>9/22/2009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DCCD-4CAB-436E-A183-F42853D3916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864E-2A32-4B04-905D-EDFE4D5EC1B8}" type="datetimeFigureOut">
              <a:rPr lang="en-US" smtClean="0"/>
              <a:t>9/22/2009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DCCD-4CAB-436E-A183-F42853D3916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864E-2A32-4B04-905D-EDFE4D5EC1B8}" type="datetimeFigureOut">
              <a:rPr lang="en-US" smtClean="0"/>
              <a:t>9/22/2009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DCCD-4CAB-436E-A183-F42853D39161}" type="slidenum">
              <a:rPr lang="en-NZ" smtClean="0"/>
              <a:t>‹#›</a:t>
            </a:fld>
            <a:endParaRPr lang="en-N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864E-2A32-4B04-905D-EDFE4D5EC1B8}" type="datetimeFigureOut">
              <a:rPr lang="en-US" smtClean="0"/>
              <a:t>9/22/2009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9FADCCD-4CAB-436E-A183-F42853D39161}" type="slidenum">
              <a:rPr lang="en-NZ" smtClean="0"/>
              <a:t>‹#›</a:t>
            </a:fld>
            <a:endParaRPr lang="en-NZ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886864E-2A32-4B04-905D-EDFE4D5EC1B8}" type="datetimeFigureOut">
              <a:rPr lang="en-US" smtClean="0"/>
              <a:t>9/22/2009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9FADCCD-4CAB-436E-A183-F42853D39161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750" y="1047750"/>
            <a:ext cx="3309944" cy="33099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5786" y="4286256"/>
            <a:ext cx="80724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How the Body Works: Interactive Science Exhibition Scoping and Initialisation</a:t>
            </a:r>
          </a:p>
          <a:p>
            <a:endParaRPr lang="en-NZ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443814" cy="1481134"/>
          </a:xfrm>
        </p:spPr>
        <p:txBody>
          <a:bodyPr/>
          <a:lstStyle/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dirty="0" smtClean="0"/>
              <a:t>To absorb and report on responses gathered from users in physically and emotionally varied situations.</a:t>
            </a:r>
            <a:endParaRPr lang="en-NZ" dirty="0"/>
          </a:p>
        </p:txBody>
      </p:sp>
      <p:pic>
        <p:nvPicPr>
          <p:cNvPr id="4" name="Picture 3" descr="shocked-face-of-little-gir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3214687"/>
            <a:ext cx="3143272" cy="235745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Functional Requirements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NZ" dirty="0" smtClean="0"/>
          </a:p>
          <a:p>
            <a:r>
              <a:rPr lang="en-NZ" dirty="0" smtClean="0"/>
              <a:t>The system shall collect data from each user. </a:t>
            </a:r>
          </a:p>
          <a:p>
            <a:r>
              <a:rPr lang="en-NZ" dirty="0" smtClean="0"/>
              <a:t>The system shall be undetected by the user. </a:t>
            </a:r>
          </a:p>
          <a:p>
            <a:r>
              <a:rPr lang="en-NZ" dirty="0" smtClean="0"/>
              <a:t>The system shall track movements from each user. </a:t>
            </a:r>
          </a:p>
          <a:p>
            <a:r>
              <a:rPr lang="en-NZ" dirty="0" smtClean="0"/>
              <a:t>The system shall be easy to use by all age groups. </a:t>
            </a:r>
          </a:p>
          <a:p>
            <a:r>
              <a:rPr lang="en-NZ" dirty="0" smtClean="0"/>
              <a:t>The system shall monitor automated responses by the user. </a:t>
            </a:r>
          </a:p>
          <a:p>
            <a:r>
              <a:rPr lang="en-NZ" dirty="0" smtClean="0"/>
              <a:t>The system shall be interactive.</a:t>
            </a:r>
          </a:p>
          <a:p>
            <a:endParaRPr lang="en-NZ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772400" cy="1143000"/>
          </a:xfrm>
        </p:spPr>
        <p:txBody>
          <a:bodyPr/>
          <a:lstStyle/>
          <a:p>
            <a:pPr algn="ctr"/>
            <a:r>
              <a:rPr lang="en-NZ" dirty="0" smtClean="0"/>
              <a:t>How it works</a:t>
            </a:r>
            <a:endParaRPr lang="en-NZ" dirty="0"/>
          </a:p>
        </p:txBody>
      </p:sp>
      <p:pic>
        <p:nvPicPr>
          <p:cNvPr id="1026" name="Picture 2" descr="C:\Users\Jo Dickson\project\2009-09-22\04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428736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Second Iteration Release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42910" y="2285992"/>
            <a:ext cx="7729566" cy="1624010"/>
          </a:xfrm>
        </p:spPr>
        <p:txBody>
          <a:bodyPr/>
          <a:lstStyle/>
          <a:p>
            <a:pPr>
              <a:buNone/>
            </a:pPr>
            <a:r>
              <a:rPr lang="en-NZ" dirty="0" smtClean="0"/>
              <a:t>An RFID chip will be placed into a badge to relay body temperature, heart rate information back to a computer.</a:t>
            </a:r>
            <a:endParaRPr lang="en-N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Timeline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NZ" dirty="0" smtClean="0"/>
          </a:p>
          <a:p>
            <a:endParaRPr lang="en-NZ" dirty="0" smtClean="0"/>
          </a:p>
          <a:p>
            <a:r>
              <a:rPr lang="en-NZ" dirty="0" smtClean="0"/>
              <a:t>Get resources for RFID chips an other materials for the prototype. </a:t>
            </a:r>
          </a:p>
          <a:p>
            <a:r>
              <a:rPr lang="en-NZ" dirty="0" smtClean="0"/>
              <a:t>Get ethics committee consent.</a:t>
            </a:r>
          </a:p>
          <a:p>
            <a:r>
              <a:rPr lang="en-NZ" dirty="0" smtClean="0"/>
              <a:t>Do testing on different types of carriers for chips to see which is most effective.</a:t>
            </a:r>
          </a:p>
          <a:p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NZ" b="1" dirty="0" smtClean="0"/>
              <a:t>Third Iteration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NZ" dirty="0" smtClean="0"/>
          </a:p>
          <a:p>
            <a:endParaRPr lang="en-NZ" dirty="0" smtClean="0"/>
          </a:p>
          <a:p>
            <a:r>
              <a:rPr lang="en-NZ" dirty="0" smtClean="0"/>
              <a:t>Locate a financially feasible supplier for the RFID chips</a:t>
            </a:r>
          </a:p>
          <a:p>
            <a:r>
              <a:rPr lang="en-NZ" dirty="0" smtClean="0"/>
              <a:t>Finalise the design for the carrier for the chip</a:t>
            </a:r>
            <a:endParaRPr lang="en-NZ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53</TotalTime>
  <Words>173</Words>
  <Application>Microsoft Office PowerPoint</Application>
  <PresentationFormat>On-screen Show (4:3)</PresentationFormat>
  <Paragraphs>32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Slide 1</vt:lpstr>
      <vt:lpstr>Slide 2</vt:lpstr>
      <vt:lpstr>Functional Requirements</vt:lpstr>
      <vt:lpstr>How it works</vt:lpstr>
      <vt:lpstr>Second Iteration Release</vt:lpstr>
      <vt:lpstr>Timeline</vt:lpstr>
      <vt:lpstr>Third Iteration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 Dickson</dc:creator>
  <cp:lastModifiedBy>Jo Dickson</cp:lastModifiedBy>
  <cp:revision>39</cp:revision>
  <dcterms:created xsi:type="dcterms:W3CDTF">2009-09-21T22:01:14Z</dcterms:created>
  <dcterms:modified xsi:type="dcterms:W3CDTF">2009-09-21T22:55:11Z</dcterms:modified>
</cp:coreProperties>
</file>